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65" r:id="rId5"/>
    <p:sldId id="266" r:id="rId6"/>
    <p:sldId id="259" r:id="rId7"/>
    <p:sldId id="264" r:id="rId8"/>
    <p:sldId id="260" r:id="rId9"/>
    <p:sldId id="263" r:id="rId1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74" d="100"/>
          <a:sy n="74" d="100"/>
        </p:scale>
        <p:origin x="1266" y="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C15AE7-995D-FC4F-9F74-7756D3B4CF51}" type="datetimeFigureOut">
              <a:rPr lang="en-US" smtClean="0"/>
              <a:t>4/22/2018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C2DA97-89A0-8A4E-AFAE-4215D0010E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87129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C15AE7-995D-FC4F-9F74-7756D3B4CF51}" type="datetimeFigureOut">
              <a:rPr lang="en-US" smtClean="0"/>
              <a:t>4/22/2018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C2DA97-89A0-8A4E-AFAE-4215D0010E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29020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C15AE7-995D-FC4F-9F74-7756D3B4CF51}" type="datetimeFigureOut">
              <a:rPr lang="en-US" smtClean="0"/>
              <a:t>4/22/2018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C2DA97-89A0-8A4E-AFAE-4215D0010E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40609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C15AE7-995D-FC4F-9F74-7756D3B4CF51}" type="datetimeFigureOut">
              <a:rPr lang="en-US" smtClean="0"/>
              <a:t>4/22/2018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C2DA97-89A0-8A4E-AFAE-4215D0010E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43197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C15AE7-995D-FC4F-9F74-7756D3B4CF51}" type="datetimeFigureOut">
              <a:rPr lang="en-US" smtClean="0"/>
              <a:t>4/22/2018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C2DA97-89A0-8A4E-AFAE-4215D0010E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12941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C15AE7-995D-FC4F-9F74-7756D3B4CF51}" type="datetimeFigureOut">
              <a:rPr lang="en-US" smtClean="0"/>
              <a:t>4/22/2018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C2DA97-89A0-8A4E-AFAE-4215D0010E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77564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C15AE7-995D-FC4F-9F74-7756D3B4CF51}" type="datetimeFigureOut">
              <a:rPr lang="en-US" smtClean="0"/>
              <a:t>4/22/2018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C2DA97-89A0-8A4E-AFAE-4215D0010E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67389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C15AE7-995D-FC4F-9F74-7756D3B4CF51}" type="datetimeFigureOut">
              <a:rPr lang="en-US" smtClean="0"/>
              <a:t>4/22/2018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C2DA97-89A0-8A4E-AFAE-4215D0010E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33623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C15AE7-995D-FC4F-9F74-7756D3B4CF51}" type="datetimeFigureOut">
              <a:rPr lang="en-US" smtClean="0"/>
              <a:t>4/22/2018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C2DA97-89A0-8A4E-AFAE-4215D0010E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9817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C15AE7-995D-FC4F-9F74-7756D3B4CF51}" type="datetimeFigureOut">
              <a:rPr lang="en-US" smtClean="0"/>
              <a:t>4/22/2018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C2DA97-89A0-8A4E-AFAE-4215D0010E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25240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C15AE7-995D-FC4F-9F74-7756D3B4CF51}" type="datetimeFigureOut">
              <a:rPr lang="en-US" smtClean="0"/>
              <a:t>4/22/2018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C2DA97-89A0-8A4E-AFAE-4215D0010E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46806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C15AE7-995D-FC4F-9F74-7756D3B4CF51}" type="datetimeFigureOut">
              <a:rPr lang="en-US" smtClean="0"/>
              <a:t>4/22/2018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C2DA97-89A0-8A4E-AFAE-4215D0010E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94768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Business Plan Basics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January 24, 2018</a:t>
            </a:r>
          </a:p>
        </p:txBody>
      </p:sp>
    </p:spTree>
    <p:extLst>
      <p:ext uri="{BB962C8B-B14F-4D97-AF65-F5344CB8AC3E}">
        <p14:creationId xmlns:p14="http://schemas.microsoft.com/office/powerpoint/2010/main" val="1297141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do a Business Plan?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/>
              <a:t>Helps you organize your thoughts</a:t>
            </a:r>
          </a:p>
          <a:p>
            <a:r>
              <a:rPr lang="en-US" sz="2000" dirty="0"/>
              <a:t>Helps you communicate your thoughts</a:t>
            </a:r>
          </a:p>
          <a:p>
            <a:r>
              <a:rPr lang="en-US" sz="2000" dirty="0"/>
              <a:t>Summarizes a vast amount of information</a:t>
            </a:r>
          </a:p>
          <a:p>
            <a:r>
              <a:rPr lang="en-US" sz="2000" dirty="0"/>
              <a:t>Provides investors, partners and clients opportunity to understand your business in bite-size pieces</a:t>
            </a:r>
          </a:p>
          <a:p>
            <a:r>
              <a:rPr lang="en-US" sz="2000" dirty="0"/>
              <a:t>Serves as mechanism for motivation</a:t>
            </a:r>
          </a:p>
          <a:p>
            <a:r>
              <a:rPr lang="en-US" sz="2000" dirty="0"/>
              <a:t>Applying for a loan</a:t>
            </a:r>
          </a:p>
          <a:p>
            <a:r>
              <a:rPr lang="en-US" sz="2000" dirty="0"/>
              <a:t>Helps you make decisions</a:t>
            </a:r>
          </a:p>
          <a:p>
            <a:r>
              <a:rPr lang="en-US" sz="2000" dirty="0"/>
              <a:t>Helps you identify your goals</a:t>
            </a:r>
          </a:p>
          <a:p>
            <a:r>
              <a:rPr lang="en-US" sz="2000" dirty="0"/>
              <a:t>Serves as a reality check</a:t>
            </a:r>
          </a:p>
          <a:p>
            <a:r>
              <a:rPr lang="en-US" sz="2000" dirty="0"/>
              <a:t>Helps you create an action plan</a:t>
            </a:r>
          </a:p>
          <a:p>
            <a:endParaRPr lang="en-US" sz="2000" dirty="0"/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783324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Executive Summary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endParaRPr lang="en-US" dirty="0"/>
          </a:p>
          <a:p>
            <a:r>
              <a:rPr lang="en-US" dirty="0"/>
              <a:t>It’s called a summary for a reason…</a:t>
            </a:r>
          </a:p>
          <a:p>
            <a:endParaRPr lang="en-US" dirty="0"/>
          </a:p>
          <a:p>
            <a:r>
              <a:rPr lang="en-US" dirty="0"/>
              <a:t>BLUF</a:t>
            </a:r>
          </a:p>
          <a:p>
            <a:endParaRPr lang="en-US" dirty="0"/>
          </a:p>
          <a:p>
            <a:r>
              <a:rPr lang="en-US" dirty="0"/>
              <a:t>Coach Pittman’s philosophy…</a:t>
            </a:r>
          </a:p>
          <a:p>
            <a:endParaRPr lang="en-US" dirty="0"/>
          </a:p>
          <a:p>
            <a:r>
              <a:rPr lang="en-US" dirty="0"/>
              <a:t>Highlight one important statement from each of the other sections</a:t>
            </a:r>
          </a:p>
          <a:p>
            <a:endParaRPr lang="en-US" dirty="0"/>
          </a:p>
          <a:p>
            <a:r>
              <a:rPr lang="en-US" dirty="0"/>
              <a:t>Business name, location, description of the business and its products/services, management team, mission statement</a:t>
            </a:r>
          </a:p>
          <a:p>
            <a:endParaRPr lang="en-US" dirty="0"/>
          </a:p>
          <a:p>
            <a:r>
              <a:rPr lang="en-US" dirty="0"/>
              <a:t>Visual aids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51823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Company Description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en-US" dirty="0"/>
              <a:t>Official name, type of business structure and location</a:t>
            </a:r>
          </a:p>
          <a:p>
            <a:endParaRPr lang="en-US" dirty="0"/>
          </a:p>
          <a:p>
            <a:r>
              <a:rPr lang="en-US" dirty="0"/>
              <a:t>Owners and management team</a:t>
            </a:r>
          </a:p>
          <a:p>
            <a:endParaRPr lang="en-US" dirty="0"/>
          </a:p>
          <a:p>
            <a:r>
              <a:rPr lang="en-US" dirty="0"/>
              <a:t>Location</a:t>
            </a:r>
          </a:p>
          <a:p>
            <a:endParaRPr lang="en-US" dirty="0"/>
          </a:p>
          <a:p>
            <a:r>
              <a:rPr lang="en-US" dirty="0"/>
              <a:t>Company history</a:t>
            </a:r>
          </a:p>
          <a:p>
            <a:endParaRPr lang="en-US" dirty="0"/>
          </a:p>
          <a:p>
            <a:r>
              <a:rPr lang="en-US" dirty="0"/>
              <a:t>Mission statement</a:t>
            </a:r>
          </a:p>
          <a:p>
            <a:endParaRPr lang="en-US" dirty="0"/>
          </a:p>
          <a:p>
            <a:r>
              <a:rPr lang="en-US" dirty="0"/>
              <a:t>Products/services and target market</a:t>
            </a:r>
          </a:p>
          <a:p>
            <a:endParaRPr lang="en-US" dirty="0"/>
          </a:p>
          <a:p>
            <a:r>
              <a:rPr lang="en-US" dirty="0"/>
              <a:t>Goals and objectives</a:t>
            </a:r>
          </a:p>
          <a:p>
            <a:endParaRPr lang="en-US" dirty="0"/>
          </a:p>
          <a:p>
            <a:r>
              <a:rPr lang="en-US" dirty="0"/>
              <a:t>Vision statement</a:t>
            </a:r>
          </a:p>
        </p:txBody>
      </p:sp>
    </p:spTree>
    <p:extLst>
      <p:ext uri="{BB962C8B-B14F-4D97-AF65-F5344CB8AC3E}">
        <p14:creationId xmlns:p14="http://schemas.microsoft.com/office/powerpoint/2010/main" val="38189080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Products/Services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Name and description of the product(s) or service(s)</a:t>
            </a:r>
          </a:p>
          <a:p>
            <a:endParaRPr lang="en-US" dirty="0"/>
          </a:p>
          <a:p>
            <a:r>
              <a:rPr lang="en-US" dirty="0"/>
              <a:t>Brief comparison to competition/similar products</a:t>
            </a:r>
          </a:p>
          <a:p>
            <a:endParaRPr lang="en-US" dirty="0"/>
          </a:p>
          <a:p>
            <a:r>
              <a:rPr lang="en-US" dirty="0"/>
              <a:t>Price points</a:t>
            </a:r>
          </a:p>
          <a:p>
            <a:endParaRPr lang="en-US" dirty="0"/>
          </a:p>
          <a:p>
            <a:r>
              <a:rPr lang="en-US" dirty="0"/>
              <a:t>Explanation of how the product works/how you get it to customers</a:t>
            </a:r>
          </a:p>
          <a:p>
            <a:endParaRPr lang="en-US" dirty="0"/>
          </a:p>
          <a:p>
            <a:r>
              <a:rPr lang="en-US" dirty="0"/>
              <a:t>Overview of any special equipment/software required</a:t>
            </a:r>
          </a:p>
          <a:p>
            <a:endParaRPr lang="en-US" dirty="0"/>
          </a:p>
          <a:p>
            <a:r>
              <a:rPr lang="en-US" dirty="0"/>
              <a:t>Preview of future products/subsequent versions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54893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Market Analysis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Industry description and analysis</a:t>
            </a:r>
          </a:p>
          <a:p>
            <a:r>
              <a:rPr lang="en-US" dirty="0"/>
              <a:t>Target market</a:t>
            </a:r>
          </a:p>
          <a:p>
            <a:r>
              <a:rPr lang="en-US" dirty="0"/>
              <a:t>Market test results</a:t>
            </a:r>
          </a:p>
          <a:p>
            <a:r>
              <a:rPr lang="en-US" dirty="0"/>
              <a:t>Lead time</a:t>
            </a:r>
          </a:p>
          <a:p>
            <a:r>
              <a:rPr lang="en-US" dirty="0"/>
              <a:t>Competitive analysis</a:t>
            </a:r>
          </a:p>
          <a:p>
            <a:pPr lvl="1"/>
            <a:r>
              <a:rPr lang="en-US" dirty="0"/>
              <a:t>Strengths</a:t>
            </a:r>
          </a:p>
          <a:p>
            <a:pPr lvl="1"/>
            <a:r>
              <a:rPr lang="en-US" dirty="0"/>
              <a:t>Weaknesses</a:t>
            </a:r>
          </a:p>
          <a:p>
            <a:pPr lvl="1"/>
            <a:r>
              <a:rPr lang="en-US" dirty="0"/>
              <a:t>Opportunities</a:t>
            </a:r>
          </a:p>
          <a:p>
            <a:pPr lvl="1"/>
            <a:r>
              <a:rPr lang="en-US" dirty="0"/>
              <a:t>Threats</a:t>
            </a:r>
          </a:p>
          <a:p>
            <a:r>
              <a:rPr lang="en-US" dirty="0"/>
              <a:t>Pricing strategy</a:t>
            </a:r>
          </a:p>
          <a:p>
            <a:r>
              <a:rPr lang="en-US" dirty="0"/>
              <a:t>Promotional plan</a:t>
            </a:r>
          </a:p>
          <a:p>
            <a:r>
              <a:rPr lang="en-US" dirty="0"/>
              <a:t>Budget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3446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Market Strategy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Product: related products, packaging, quality</a:t>
            </a:r>
          </a:p>
          <a:p>
            <a:endParaRPr lang="en-US" dirty="0"/>
          </a:p>
          <a:p>
            <a:r>
              <a:rPr lang="en-US" dirty="0"/>
              <a:t>Promotion: advertising, branding, B2B, partnering</a:t>
            </a:r>
          </a:p>
          <a:p>
            <a:endParaRPr lang="en-US" dirty="0"/>
          </a:p>
          <a:p>
            <a:r>
              <a:rPr lang="en-US" dirty="0"/>
              <a:t>Price: bundling, seasonal/special prices</a:t>
            </a:r>
          </a:p>
          <a:p>
            <a:endParaRPr lang="en-US" dirty="0"/>
          </a:p>
          <a:p>
            <a:r>
              <a:rPr lang="en-US" dirty="0"/>
              <a:t>Place: inventory, storage, distribution</a:t>
            </a:r>
          </a:p>
          <a:p>
            <a:pPr lvl="1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69112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Management Summary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Choice of entity</a:t>
            </a:r>
          </a:p>
          <a:p>
            <a:endParaRPr lang="en-US" dirty="0"/>
          </a:p>
          <a:p>
            <a:r>
              <a:rPr lang="en-US" dirty="0"/>
              <a:t>Management team</a:t>
            </a:r>
          </a:p>
          <a:p>
            <a:endParaRPr lang="en-US" dirty="0"/>
          </a:p>
          <a:p>
            <a:r>
              <a:rPr lang="en-US" dirty="0"/>
              <a:t>Employees</a:t>
            </a:r>
          </a:p>
          <a:p>
            <a:endParaRPr lang="en-US" dirty="0"/>
          </a:p>
          <a:p>
            <a:r>
              <a:rPr lang="en-US" dirty="0"/>
              <a:t>Sub-contractors</a:t>
            </a:r>
          </a:p>
          <a:p>
            <a:endParaRPr lang="en-US" dirty="0"/>
          </a:p>
          <a:p>
            <a:r>
              <a:rPr lang="en-US" dirty="0"/>
              <a:t>Personnel plan (growth?)</a:t>
            </a:r>
          </a:p>
        </p:txBody>
      </p:sp>
    </p:spTree>
    <p:extLst>
      <p:ext uri="{BB962C8B-B14F-4D97-AF65-F5344CB8AC3E}">
        <p14:creationId xmlns:p14="http://schemas.microsoft.com/office/powerpoint/2010/main" val="42824621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Financial Analysis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Balance sheet</a:t>
            </a:r>
          </a:p>
          <a:p>
            <a:r>
              <a:rPr lang="en-US" dirty="0"/>
              <a:t>Income statement</a:t>
            </a:r>
          </a:p>
          <a:p>
            <a:r>
              <a:rPr lang="en-US" dirty="0"/>
              <a:t>Cash flow analysis</a:t>
            </a:r>
          </a:p>
          <a:p>
            <a:r>
              <a:rPr lang="en-US" dirty="0"/>
              <a:t>Break-even analysis</a:t>
            </a:r>
          </a:p>
          <a:p>
            <a:r>
              <a:rPr lang="en-US" dirty="0"/>
              <a:t>Payroll (current and forecast)</a:t>
            </a:r>
          </a:p>
        </p:txBody>
      </p:sp>
    </p:spTree>
    <p:extLst>
      <p:ext uri="{BB962C8B-B14F-4D97-AF65-F5344CB8AC3E}">
        <p14:creationId xmlns:p14="http://schemas.microsoft.com/office/powerpoint/2010/main" val="22023264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403</TotalTime>
  <Words>293</Words>
  <Application>Microsoft Office PowerPoint</Application>
  <PresentationFormat>On-screen Show (4:3)</PresentationFormat>
  <Paragraphs>91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Business Plan Basics</vt:lpstr>
      <vt:lpstr>Why do a Business Plan?</vt:lpstr>
      <vt:lpstr>Executive Summary</vt:lpstr>
      <vt:lpstr>Company Description</vt:lpstr>
      <vt:lpstr>Products/Services</vt:lpstr>
      <vt:lpstr>Market Analysis</vt:lpstr>
      <vt:lpstr>Market Strategy</vt:lpstr>
      <vt:lpstr>Management Summary</vt:lpstr>
      <vt:lpstr>Financial Analysis</vt:lpstr>
    </vt:vector>
  </TitlesOfParts>
  <Company>Law Office of Doug Fredrick, LLC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Business Entities</dc:title>
  <dc:creator>Doug Fredrick</dc:creator>
  <cp:lastModifiedBy>Randa</cp:lastModifiedBy>
  <cp:revision>26</cp:revision>
  <dcterms:created xsi:type="dcterms:W3CDTF">2017-10-17T03:09:18Z</dcterms:created>
  <dcterms:modified xsi:type="dcterms:W3CDTF">2018-04-22T18:48:23Z</dcterms:modified>
</cp:coreProperties>
</file>